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0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jpeg"/><Relationship Id="rId7" Type="http://schemas.openxmlformats.org/officeDocument/2006/relationships/hyperlink" Target="http://www.obrnadzor.gov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iro38.ru/" TargetMode="External"/><Relationship Id="rId5" Type="http://schemas.openxmlformats.org/officeDocument/2006/relationships/hyperlink" Target="http://www.minobr.irkobl.ru/" TargetMode="External"/><Relationship Id="rId4" Type="http://schemas.openxmlformats.org/officeDocument/2006/relationships/hyperlink" Target="http://www.ege.edu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Рисунок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"/>
            <a:ext cx="9144000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6" descr="Рисунок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674" r="39345"/>
          <a:stretch>
            <a:fillRect/>
          </a:stretch>
        </p:blipFill>
        <p:spPr bwMode="auto">
          <a:xfrm>
            <a:off x="0" y="6308725"/>
            <a:ext cx="91440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3" y="1966913"/>
            <a:ext cx="2152650" cy="203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Box 3"/>
          <p:cNvSpPr txBox="1">
            <a:spLocks noChangeArrowheads="1"/>
          </p:cNvSpPr>
          <p:nvPr/>
        </p:nvSpPr>
        <p:spPr bwMode="auto">
          <a:xfrm>
            <a:off x="160338" y="4071938"/>
            <a:ext cx="2179637" cy="276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1200" b="1" dirty="0">
                <a:latin typeface="Times New Roman" pitchFamily="18" charset="0"/>
                <a:cs typeface="Times New Roman" pitchFamily="18" charset="0"/>
              </a:rPr>
              <a:t>РАСПИСАНИЕ О</a:t>
            </a:r>
            <a:r>
              <a:rPr lang="ru-RU" altLang="ru-RU" sz="1200" b="1" dirty="0" smtClean="0">
                <a:latin typeface="Times New Roman" pitchFamily="18" charset="0"/>
                <a:cs typeface="Times New Roman" pitchFamily="18" charset="0"/>
              </a:rPr>
              <a:t>ГЭ 2025</a:t>
            </a:r>
            <a:endParaRPr lang="ru-RU" alt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292393"/>
              </p:ext>
            </p:extLst>
          </p:nvPr>
        </p:nvGraphicFramePr>
        <p:xfrm>
          <a:off x="2424237" y="1214461"/>
          <a:ext cx="6552629" cy="5277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238"/>
                <a:gridCol w="3528391"/>
              </a:tblGrid>
              <a:tr h="48634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3" marB="457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Экзамен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3" marB="457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682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21.05.25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(среда)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язык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4245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26.05.25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(понедельник)</a:t>
                      </a: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биология, обществознание, химия,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информатика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29.05.25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(четверг)</a:t>
                      </a: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география, история, физика, химия</a:t>
                      </a:r>
                      <a:endParaRPr lang="ru-RU" sz="1800" b="1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03.06.25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(вторник)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математика</a:t>
                      </a: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06.06.25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(пятница)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география, информатика, обществознание</a:t>
                      </a:r>
                      <a:endParaRPr lang="ru-RU" dirty="0"/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09.06.25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(понедельник)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1800" b="1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06830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16.06.25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(понедельник)</a:t>
                      </a: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биология, информатика, литература, физика</a:t>
                      </a:r>
                      <a:endParaRPr lang="ru-RU" sz="1800" b="1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06830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26-28, 30 июня</a:t>
                      </a:r>
                    </a:p>
                    <a:p>
                      <a:pPr algn="l"/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июля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резервные дни</a:t>
                      </a:r>
                      <a:endParaRPr lang="ru-RU" sz="1800" b="1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275" name="TextBox 1"/>
          <p:cNvSpPr txBox="1">
            <a:spLocks noChangeArrowheads="1"/>
          </p:cNvSpPr>
          <p:nvPr/>
        </p:nvSpPr>
        <p:spPr bwMode="auto">
          <a:xfrm>
            <a:off x="2555875" y="141288"/>
            <a:ext cx="611981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ОСНОВНОЙ ПЕРИОД СДАЧИ О</a:t>
            </a:r>
            <a:r>
              <a:rPr lang="ru-RU" alt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ГЭ </a:t>
            </a:r>
          </a:p>
          <a:p>
            <a:pPr algn="ctr"/>
            <a:r>
              <a:rPr lang="ru-RU" alt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2025 </a:t>
            </a:r>
            <a:r>
              <a:rPr lang="ru-RU" alt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ГОДУ </a:t>
            </a:r>
          </a:p>
        </p:txBody>
      </p:sp>
      <p:pic>
        <p:nvPicPr>
          <p:cNvPr id="3074" name="Picture 2" descr="C:\Users\Zavuch_AA\Pictures\ПЛАКАТЫ ГИА\oge-logotip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92696"/>
            <a:ext cx="1393007" cy="844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029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Рисунок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"/>
            <a:ext cx="9144000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6" descr="Рисунок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674" r="39345"/>
          <a:stretch>
            <a:fillRect/>
          </a:stretch>
        </p:blipFill>
        <p:spPr bwMode="auto">
          <a:xfrm>
            <a:off x="0" y="6308725"/>
            <a:ext cx="91440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55155" y="0"/>
            <a:ext cx="6264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Информирование граждан о порядке проведения ГИА на территории Иркутской области осуществляется на официальных сайтах: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с двумя вырезанными противолежащими углами 2"/>
          <p:cNvSpPr/>
          <p:nvPr/>
        </p:nvSpPr>
        <p:spPr>
          <a:xfrm>
            <a:off x="755576" y="1771953"/>
            <a:ext cx="7632848" cy="2737167"/>
          </a:xfrm>
          <a:prstGeom prst="snip2Diag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www.ege.edu.ru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официальный сайт ЕГЭ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www.minobr.irkobl.ru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официальный сайт Министерства образования и науки Иркутской области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www.iro38.ru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официальный сайт Института развития образования Иркутской области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7"/>
              </a:rPr>
              <a:t>www.obrnadzor.gov.ru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официальный сайт Федеральной службы по надзору и контролю в сфере образования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3648" y="4725144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Телефоны горячей линии: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(3952) 20-16-38 </a:t>
            </a:r>
            <a:r>
              <a:rPr lang="ru-RU" b="1" dirty="0" smtClean="0"/>
              <a:t>– министерство образования Иркутской области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(3952) 53-40-84 </a:t>
            </a:r>
            <a:r>
              <a:rPr lang="ru-RU" b="1" dirty="0" smtClean="0"/>
              <a:t>– региональный центр обработки информации</a:t>
            </a:r>
            <a:endParaRPr lang="ru-RU" b="1" dirty="0"/>
          </a:p>
        </p:txBody>
      </p:sp>
      <p:pic>
        <p:nvPicPr>
          <p:cNvPr id="1026" name="Picture 2" descr="C:\Users\Zavuch_AA\Pictures\logo-gia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97" y="548313"/>
            <a:ext cx="2625558" cy="1223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5605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153</Words>
  <Application>Microsoft Office PowerPoint</Application>
  <PresentationFormat>Экран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Zavuch_AA</cp:lastModifiedBy>
  <cp:revision>38</cp:revision>
  <cp:lastPrinted>2020-05-25T01:42:30Z</cp:lastPrinted>
  <dcterms:created xsi:type="dcterms:W3CDTF">2018-04-06T06:47:06Z</dcterms:created>
  <dcterms:modified xsi:type="dcterms:W3CDTF">2025-06-04T00:53:18Z</dcterms:modified>
</cp:coreProperties>
</file>