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03D3FC-5C28-4102-A407-F7499F71C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6CA33C-36EA-489E-8140-36C3C4FBB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E07D58-F1AB-4EFA-A19C-86075ADE2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D7FDC7-5903-4338-BA86-72F3BDD2C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43B80F-849F-4F77-B76C-AD198040D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72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910210-F0D7-4C52-8E1F-AF6CE2C5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B2DEC7-0CD2-4F2A-A388-E814A036A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AABDD-FDE9-429E-BABB-BC2A7222A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1C7CFC-4B35-40E0-A4D9-899DB6669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4623A5-8743-45B1-AD33-F6F6B491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5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8D2F1C-2CFB-44CA-8EF2-E457EB3B6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AAA2D8-454A-4A17-ACF0-3A549442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635919-7361-410F-B8C9-42CBDFF20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6492B6-A311-4543-9C52-2152BD511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674C66-B766-492F-8AEF-CC4D4F594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95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755B4B-E5BA-48D7-BD7D-C5C19A4C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9707C6-157B-4C97-B34C-41BDE7FA1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BD524E-341E-48F9-8DAB-200AE0F89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285326-FC1E-438C-A525-01555E86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452BEA-B06D-481F-BB7F-F3D280A8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46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A686C8-98DC-4E6B-B6E4-920BDC2D1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80AA08-BCE7-4600-B6F5-87F2CBDE4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91BD44-AFB7-449B-9AB1-7A9B56D8E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B953AC-7823-453F-9076-D809BB7DC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83D1B7-F4A6-4F40-BB5B-85F6E438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9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C3AEC1-8EAC-4B49-9F53-8F742A974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18AD97-A124-4933-9389-CBA6E1C9D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EF39DB-C1D7-43E3-9354-DF2795347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77E44A-341A-495F-9DCD-109134730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3D2B2B-9B42-49C2-94F1-A8F409F31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02356F-EEF8-4993-81B6-E8345F387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93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054CE9-ED8B-408C-AF88-283E8F68A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11940F-6ACC-4286-B27F-CB5883A6A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33D86E-D854-490E-A6F2-6E645DA97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DAD7C80-F908-4FE6-A091-916630A8A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D674F38-2304-4A4B-B5E3-7FAF11AB88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E78A5FD-B199-4164-AB15-B0F7E90BD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475F33A-EBE6-4F85-A30A-C70A20FB0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CE78C0-9778-4E85-8081-75DACD788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04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220D2-FD04-425A-A120-F32D93AF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72607C4-4D8A-4EC6-8241-2A906F56C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54CAF24-605E-42A4-A509-C2442FA8C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F75CB8-8455-493E-910A-2E00C493F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12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C16E59E-1EFF-4889-9C0C-D55A9A206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F37668E-3A53-495A-8166-53A9073E0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7A7EB3-0BEB-4AB4-973D-22DD6CA10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59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3E990-9ED2-4594-ADF1-62F23E94D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02D553-BFBB-4E28-9891-67C552DE4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991AC8-56A3-4322-8010-FD6BD5830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6D9F8B-4386-4510-A9E9-32316E8C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E93718-429D-4B49-A562-12299EC5B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0592F4-9816-41BF-B91D-109F852E3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76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9E5B2C-3AD0-49C2-9155-6C0F6A1C8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784995-0BD6-4447-9911-DE309AB82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9ACB2C-F5F8-4B11-B5F8-F00A717B6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0DFEF1-F142-42D6-80F6-6BD16E8D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84E650-B8BA-4B28-A793-9F7A3A05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86A93F-62F9-4577-BE70-7615B096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20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94B84F-1FA1-4262-A471-80069E279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0BF1F4-AA3C-436A-9AF3-B0FC4BC8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9A7760-46D7-4E83-B2B0-025B211DA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53385-E9E7-4818-A834-75F0A0408482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6A0966-5D52-4829-9D90-531F1E80A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0E758-00AA-4DB7-AF94-BEC9D46C8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73E94-A3C4-44B9-956D-853FAEF3D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15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Рисунок 56">
            <a:extLst>
              <a:ext uri="{FF2B5EF4-FFF2-40B4-BE49-F238E27FC236}">
                <a16:creationId xmlns:a16="http://schemas.microsoft.com/office/drawing/2014/main" id="{C75FD3B0-C78E-493E-B862-0AFECB509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5354" y="-51684"/>
            <a:ext cx="4403650" cy="6909684"/>
          </a:xfrm>
          <a:prstGeom prst="rect">
            <a:avLst/>
          </a:prstGeom>
        </p:spPr>
      </p:pic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3E12C617-FB33-4493-8432-3567C9963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527251"/>
              </p:ext>
            </p:extLst>
          </p:nvPr>
        </p:nvGraphicFramePr>
        <p:xfrm>
          <a:off x="3816991" y="833120"/>
          <a:ext cx="8121481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343">
                  <a:extLst>
                    <a:ext uri="{9D8B030D-6E8A-4147-A177-3AD203B41FA5}">
                      <a16:colId xmlns:a16="http://schemas.microsoft.com/office/drawing/2014/main" val="2723360009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08606658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825014515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41431961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76301325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5661206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189651919"/>
                    </a:ext>
                  </a:extLst>
                </a:gridCol>
                <a:gridCol w="550564">
                  <a:extLst>
                    <a:ext uri="{9D8B030D-6E8A-4147-A177-3AD203B41FA5}">
                      <a16:colId xmlns:a16="http://schemas.microsoft.com/office/drawing/2014/main" val="3655495748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2351015822"/>
                    </a:ext>
                  </a:extLst>
                </a:gridCol>
                <a:gridCol w="521364">
                  <a:extLst>
                    <a:ext uri="{9D8B030D-6E8A-4147-A177-3AD203B41FA5}">
                      <a16:colId xmlns:a16="http://schemas.microsoft.com/office/drawing/2014/main" val="532400565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4181226140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4003246259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72651039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189752832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815118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42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37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057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456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460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877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81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383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29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27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18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250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77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065907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7AF20D8-AE80-443E-BF72-620BACD34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917949"/>
              </p:ext>
            </p:extLst>
          </p:nvPr>
        </p:nvGraphicFramePr>
        <p:xfrm>
          <a:off x="3756313" y="1224520"/>
          <a:ext cx="378654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343">
                  <a:extLst>
                    <a:ext uri="{9D8B030D-6E8A-4147-A177-3AD203B41FA5}">
                      <a16:colId xmlns:a16="http://schemas.microsoft.com/office/drawing/2014/main" val="307222348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955402456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427730179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746476518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44655311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73463940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7134144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350930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F069E04-AD90-4269-9567-2B0BA6509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162692"/>
              </p:ext>
            </p:extLst>
          </p:nvPr>
        </p:nvGraphicFramePr>
        <p:xfrm>
          <a:off x="5916908" y="1959800"/>
          <a:ext cx="32512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7">
                  <a:extLst>
                    <a:ext uri="{9D8B030D-6E8A-4147-A177-3AD203B41FA5}">
                      <a16:colId xmlns:a16="http://schemas.microsoft.com/office/drawing/2014/main" val="3213836265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560275291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062228248"/>
                    </a:ext>
                  </a:extLst>
                </a:gridCol>
                <a:gridCol w="550564">
                  <a:extLst>
                    <a:ext uri="{9D8B030D-6E8A-4147-A177-3AD203B41FA5}">
                      <a16:colId xmlns:a16="http://schemas.microsoft.com/office/drawing/2014/main" val="4270090916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2947047562"/>
                    </a:ext>
                  </a:extLst>
                </a:gridCol>
                <a:gridCol w="521364">
                  <a:extLst>
                    <a:ext uri="{9D8B030D-6E8A-4147-A177-3AD203B41FA5}">
                      <a16:colId xmlns:a16="http://schemas.microsoft.com/office/drawing/2014/main" val="1287935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7024773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644525E7-DCA5-4499-8B25-40E989449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430527"/>
              </p:ext>
            </p:extLst>
          </p:nvPr>
        </p:nvGraphicFramePr>
        <p:xfrm>
          <a:off x="6461201" y="847280"/>
          <a:ext cx="54186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7">
                  <a:extLst>
                    <a:ext uri="{9D8B030D-6E8A-4147-A177-3AD203B41FA5}">
                      <a16:colId xmlns:a16="http://schemas.microsoft.com/office/drawing/2014/main" val="3050998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09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81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936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64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58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1003087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ADA8458F-0ACD-42D6-A893-58C24BBB0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682983"/>
              </p:ext>
            </p:extLst>
          </p:nvPr>
        </p:nvGraphicFramePr>
        <p:xfrm>
          <a:off x="8676398" y="1574800"/>
          <a:ext cx="32306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650">
                  <a:extLst>
                    <a:ext uri="{9D8B030D-6E8A-4147-A177-3AD203B41FA5}">
                      <a16:colId xmlns:a16="http://schemas.microsoft.com/office/drawing/2014/main" val="4158638729"/>
                    </a:ext>
                  </a:extLst>
                </a:gridCol>
                <a:gridCol w="567581">
                  <a:extLst>
                    <a:ext uri="{9D8B030D-6E8A-4147-A177-3AD203B41FA5}">
                      <a16:colId xmlns:a16="http://schemas.microsoft.com/office/drawing/2014/main" val="2167612939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945873814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44166250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678522114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107034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277924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00A43992-768A-4630-ADE5-83C225B4E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01809"/>
              </p:ext>
            </p:extLst>
          </p:nvPr>
        </p:nvGraphicFramePr>
        <p:xfrm>
          <a:off x="5373118" y="2693720"/>
          <a:ext cx="27180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7">
                  <a:extLst>
                    <a:ext uri="{9D8B030D-6E8A-4147-A177-3AD203B41FA5}">
                      <a16:colId xmlns:a16="http://schemas.microsoft.com/office/drawing/2014/main" val="422348755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401950766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904280332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65602909"/>
                    </a:ext>
                  </a:extLst>
                </a:gridCol>
                <a:gridCol w="550564">
                  <a:extLst>
                    <a:ext uri="{9D8B030D-6E8A-4147-A177-3AD203B41FA5}">
                      <a16:colId xmlns:a16="http://schemas.microsoft.com/office/drawing/2014/main" val="2743664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095672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F01FB045-2FAA-47C9-8E16-CE4F4ABD68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407737"/>
              </p:ext>
            </p:extLst>
          </p:nvPr>
        </p:nvGraphicFramePr>
        <p:xfrm>
          <a:off x="8088096" y="3438172"/>
          <a:ext cx="324250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673">
                  <a:extLst>
                    <a:ext uri="{9D8B030D-6E8A-4147-A177-3AD203B41FA5}">
                      <a16:colId xmlns:a16="http://schemas.microsoft.com/office/drawing/2014/main" val="918382914"/>
                    </a:ext>
                  </a:extLst>
                </a:gridCol>
                <a:gridCol w="521364">
                  <a:extLst>
                    <a:ext uri="{9D8B030D-6E8A-4147-A177-3AD203B41FA5}">
                      <a16:colId xmlns:a16="http://schemas.microsoft.com/office/drawing/2014/main" val="3397831042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19757351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140704971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156327905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033299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7507338"/>
                  </a:ext>
                </a:extLst>
              </a:tr>
            </a:tbl>
          </a:graphicData>
        </a:graphic>
      </p:graphicFrame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82D31F91-2490-4C6D-A8CF-F07D7E53D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853795"/>
              </p:ext>
            </p:extLst>
          </p:nvPr>
        </p:nvGraphicFramePr>
        <p:xfrm>
          <a:off x="5425227" y="4553746"/>
          <a:ext cx="5909706" cy="461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246">
                  <a:extLst>
                    <a:ext uri="{9D8B030D-6E8A-4147-A177-3AD203B41FA5}">
                      <a16:colId xmlns:a16="http://schemas.microsoft.com/office/drawing/2014/main" val="1477252536"/>
                    </a:ext>
                  </a:extLst>
                </a:gridCol>
                <a:gridCol w="537246">
                  <a:extLst>
                    <a:ext uri="{9D8B030D-6E8A-4147-A177-3AD203B41FA5}">
                      <a16:colId xmlns:a16="http://schemas.microsoft.com/office/drawing/2014/main" val="2875945332"/>
                    </a:ext>
                  </a:extLst>
                </a:gridCol>
                <a:gridCol w="537246">
                  <a:extLst>
                    <a:ext uri="{9D8B030D-6E8A-4147-A177-3AD203B41FA5}">
                      <a16:colId xmlns:a16="http://schemas.microsoft.com/office/drawing/2014/main" val="2418816533"/>
                    </a:ext>
                  </a:extLst>
                </a:gridCol>
                <a:gridCol w="537246">
                  <a:extLst>
                    <a:ext uri="{9D8B030D-6E8A-4147-A177-3AD203B41FA5}">
                      <a16:colId xmlns:a16="http://schemas.microsoft.com/office/drawing/2014/main" val="2555806671"/>
                    </a:ext>
                  </a:extLst>
                </a:gridCol>
                <a:gridCol w="545869">
                  <a:extLst>
                    <a:ext uri="{9D8B030D-6E8A-4147-A177-3AD203B41FA5}">
                      <a16:colId xmlns:a16="http://schemas.microsoft.com/office/drawing/2014/main" val="2997800429"/>
                    </a:ext>
                  </a:extLst>
                </a:gridCol>
                <a:gridCol w="548951">
                  <a:extLst>
                    <a:ext uri="{9D8B030D-6E8A-4147-A177-3AD203B41FA5}">
                      <a16:colId xmlns:a16="http://schemas.microsoft.com/office/drawing/2014/main" val="1970321901"/>
                    </a:ext>
                  </a:extLst>
                </a:gridCol>
                <a:gridCol w="516918">
                  <a:extLst>
                    <a:ext uri="{9D8B030D-6E8A-4147-A177-3AD203B41FA5}">
                      <a16:colId xmlns:a16="http://schemas.microsoft.com/office/drawing/2014/main" val="3664015118"/>
                    </a:ext>
                  </a:extLst>
                </a:gridCol>
                <a:gridCol w="537246">
                  <a:extLst>
                    <a:ext uri="{9D8B030D-6E8A-4147-A177-3AD203B41FA5}">
                      <a16:colId xmlns:a16="http://schemas.microsoft.com/office/drawing/2014/main" val="862549399"/>
                    </a:ext>
                  </a:extLst>
                </a:gridCol>
                <a:gridCol w="537246">
                  <a:extLst>
                    <a:ext uri="{9D8B030D-6E8A-4147-A177-3AD203B41FA5}">
                      <a16:colId xmlns:a16="http://schemas.microsoft.com/office/drawing/2014/main" val="766048392"/>
                    </a:ext>
                  </a:extLst>
                </a:gridCol>
                <a:gridCol w="537246">
                  <a:extLst>
                    <a:ext uri="{9D8B030D-6E8A-4147-A177-3AD203B41FA5}">
                      <a16:colId xmlns:a16="http://schemas.microsoft.com/office/drawing/2014/main" val="2164416500"/>
                    </a:ext>
                  </a:extLst>
                </a:gridCol>
                <a:gridCol w="537246">
                  <a:extLst>
                    <a:ext uri="{9D8B030D-6E8A-4147-A177-3AD203B41FA5}">
                      <a16:colId xmlns:a16="http://schemas.microsoft.com/office/drawing/2014/main" val="2332540425"/>
                    </a:ext>
                  </a:extLst>
                </a:gridCol>
              </a:tblGrid>
              <a:tr h="46166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12243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B3CE16-2237-4F1F-9DBE-419ED03D20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468341"/>
              </p:ext>
            </p:extLst>
          </p:nvPr>
        </p:nvGraphicFramePr>
        <p:xfrm>
          <a:off x="11363603" y="1584905"/>
          <a:ext cx="54186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7">
                  <a:extLst>
                    <a:ext uri="{9D8B030D-6E8A-4147-A177-3AD203B41FA5}">
                      <a16:colId xmlns:a16="http://schemas.microsoft.com/office/drawing/2014/main" val="24983592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94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9753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51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611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762367"/>
                  </a:ext>
                </a:extLst>
              </a:tr>
            </a:tbl>
          </a:graphicData>
        </a:graphic>
      </p:graphicFrame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C1C978A7-2684-45DC-800B-7C2F8E5C0A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595410"/>
              </p:ext>
            </p:extLst>
          </p:nvPr>
        </p:nvGraphicFramePr>
        <p:xfrm>
          <a:off x="7622933" y="801431"/>
          <a:ext cx="379306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564">
                  <a:extLst>
                    <a:ext uri="{9D8B030D-6E8A-4147-A177-3AD203B41FA5}">
                      <a16:colId xmlns:a16="http://schemas.microsoft.com/office/drawing/2014/main" val="1994623144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1686133278"/>
                    </a:ext>
                  </a:extLst>
                </a:gridCol>
                <a:gridCol w="521364">
                  <a:extLst>
                    <a:ext uri="{9D8B030D-6E8A-4147-A177-3AD203B41FA5}">
                      <a16:colId xmlns:a16="http://schemas.microsoft.com/office/drawing/2014/main" val="1768618654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465873914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702201685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0876153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816427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266600"/>
                  </a:ext>
                </a:extLst>
              </a:tr>
            </a:tbl>
          </a:graphicData>
        </a:graphic>
      </p:graphicFrame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78B5838A-BA06-434B-8895-9E1FDB35B0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836979"/>
              </p:ext>
            </p:extLst>
          </p:nvPr>
        </p:nvGraphicFramePr>
        <p:xfrm>
          <a:off x="6517658" y="5653303"/>
          <a:ext cx="32512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7">
                  <a:extLst>
                    <a:ext uri="{9D8B030D-6E8A-4147-A177-3AD203B41FA5}">
                      <a16:colId xmlns:a16="http://schemas.microsoft.com/office/drawing/2014/main" val="13745014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132177497"/>
                    </a:ext>
                  </a:extLst>
                </a:gridCol>
                <a:gridCol w="550564">
                  <a:extLst>
                    <a:ext uri="{9D8B030D-6E8A-4147-A177-3AD203B41FA5}">
                      <a16:colId xmlns:a16="http://schemas.microsoft.com/office/drawing/2014/main" val="1408419764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2350079524"/>
                    </a:ext>
                  </a:extLst>
                </a:gridCol>
                <a:gridCol w="521364">
                  <a:extLst>
                    <a:ext uri="{9D8B030D-6E8A-4147-A177-3AD203B41FA5}">
                      <a16:colId xmlns:a16="http://schemas.microsoft.com/office/drawing/2014/main" val="313543241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398004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6464780"/>
                  </a:ext>
                </a:extLst>
              </a:tr>
            </a:tbl>
          </a:graphicData>
        </a:graphic>
      </p:graphicFrame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79FBE119-0865-431D-B5DC-DA0589D34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004804"/>
              </p:ext>
            </p:extLst>
          </p:nvPr>
        </p:nvGraphicFramePr>
        <p:xfrm>
          <a:off x="5425227" y="3810388"/>
          <a:ext cx="54186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7">
                  <a:extLst>
                    <a:ext uri="{9D8B030D-6E8A-4147-A177-3AD203B41FA5}">
                      <a16:colId xmlns:a16="http://schemas.microsoft.com/office/drawing/2014/main" val="1428115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274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897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5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468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3476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403319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BAC13A1B-F2B1-4222-9482-0812485CC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094629"/>
              </p:ext>
            </p:extLst>
          </p:nvPr>
        </p:nvGraphicFramePr>
        <p:xfrm>
          <a:off x="6513309" y="3799840"/>
          <a:ext cx="54186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7">
                  <a:extLst>
                    <a:ext uri="{9D8B030D-6E8A-4147-A177-3AD203B41FA5}">
                      <a16:colId xmlns:a16="http://schemas.microsoft.com/office/drawing/2014/main" val="542440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831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847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644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845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482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536338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A6420B8-F2E5-48F8-B9C5-AF686D58B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624576"/>
              </p:ext>
            </p:extLst>
          </p:nvPr>
        </p:nvGraphicFramePr>
        <p:xfrm>
          <a:off x="8646128" y="1574800"/>
          <a:ext cx="521364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364">
                  <a:extLst>
                    <a:ext uri="{9D8B030D-6E8A-4147-A177-3AD203B41FA5}">
                      <a16:colId xmlns:a16="http://schemas.microsoft.com/office/drawing/2014/main" val="882639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798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533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796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820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75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095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309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035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681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879687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8C3DBF5-3D19-435F-9D28-303735BCF99B}"/>
              </a:ext>
            </a:extLst>
          </p:cNvPr>
          <p:cNvSpPr txBox="1"/>
          <p:nvPr/>
        </p:nvSpPr>
        <p:spPr>
          <a:xfrm>
            <a:off x="6494804" y="807580"/>
            <a:ext cx="307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919CE2-3D11-4DD5-B5AA-3373490D7EFF}"/>
              </a:ext>
            </a:extLst>
          </p:cNvPr>
          <p:cNvSpPr txBox="1"/>
          <p:nvPr/>
        </p:nvSpPr>
        <p:spPr>
          <a:xfrm>
            <a:off x="7576045" y="79048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481FF7-BCF4-49F0-B276-37DC902CE9A1}"/>
              </a:ext>
            </a:extLst>
          </p:cNvPr>
          <p:cNvSpPr txBox="1"/>
          <p:nvPr/>
        </p:nvSpPr>
        <p:spPr>
          <a:xfrm>
            <a:off x="3757940" y="117842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C3EE37-1730-46C1-8024-DA22F41F5AA7}"/>
              </a:ext>
            </a:extLst>
          </p:cNvPr>
          <p:cNvSpPr txBox="1"/>
          <p:nvPr/>
        </p:nvSpPr>
        <p:spPr>
          <a:xfrm>
            <a:off x="8655217" y="1528942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AB8C85-7CF8-4B26-A5BC-003B91778E84}"/>
              </a:ext>
            </a:extLst>
          </p:cNvPr>
          <p:cNvSpPr txBox="1"/>
          <p:nvPr/>
        </p:nvSpPr>
        <p:spPr>
          <a:xfrm>
            <a:off x="11309683" y="1528942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2D55A5-7A07-46C8-84A4-5294997663F3}"/>
              </a:ext>
            </a:extLst>
          </p:cNvPr>
          <p:cNvSpPr txBox="1"/>
          <p:nvPr/>
        </p:nvSpPr>
        <p:spPr>
          <a:xfrm>
            <a:off x="5902428" y="1914902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A4B369D-843A-467B-A22D-C265CD9ACBD0}"/>
              </a:ext>
            </a:extLst>
          </p:cNvPr>
          <p:cNvSpPr txBox="1"/>
          <p:nvPr/>
        </p:nvSpPr>
        <p:spPr>
          <a:xfrm>
            <a:off x="5392397" y="264701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B99C96F-22ED-4A7B-8084-31241B807092}"/>
              </a:ext>
            </a:extLst>
          </p:cNvPr>
          <p:cNvSpPr txBox="1"/>
          <p:nvPr/>
        </p:nvSpPr>
        <p:spPr>
          <a:xfrm>
            <a:off x="8118031" y="336486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3685F5-23AA-46AB-8068-C1A69620F051}"/>
              </a:ext>
            </a:extLst>
          </p:cNvPr>
          <p:cNvSpPr txBox="1"/>
          <p:nvPr/>
        </p:nvSpPr>
        <p:spPr>
          <a:xfrm>
            <a:off x="5392397" y="373419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2FFCA04-78C4-4E2D-BE41-F71D40428F59}"/>
              </a:ext>
            </a:extLst>
          </p:cNvPr>
          <p:cNvSpPr txBox="1"/>
          <p:nvPr/>
        </p:nvSpPr>
        <p:spPr>
          <a:xfrm>
            <a:off x="6439276" y="373419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1AAB147-876D-4BB5-B90D-3F22DB5B30AC}"/>
              </a:ext>
            </a:extLst>
          </p:cNvPr>
          <p:cNvSpPr txBox="1"/>
          <p:nvPr/>
        </p:nvSpPr>
        <p:spPr>
          <a:xfrm>
            <a:off x="10229355" y="408532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6785BC3-336F-4527-A018-42213B84FE71}"/>
              </a:ext>
            </a:extLst>
          </p:cNvPr>
          <p:cNvSpPr txBox="1"/>
          <p:nvPr/>
        </p:nvSpPr>
        <p:spPr>
          <a:xfrm>
            <a:off x="5333888" y="4481604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12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2748D29-CCB7-41DE-B736-F87755C2FD6C}"/>
              </a:ext>
            </a:extLst>
          </p:cNvPr>
          <p:cNvSpPr txBox="1"/>
          <p:nvPr/>
        </p:nvSpPr>
        <p:spPr>
          <a:xfrm>
            <a:off x="6439276" y="5623134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13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1513C61-7390-4AD2-B1C6-01B2BC2CF9E3}"/>
              </a:ext>
            </a:extLst>
          </p:cNvPr>
          <p:cNvSpPr txBox="1"/>
          <p:nvPr/>
        </p:nvSpPr>
        <p:spPr>
          <a:xfrm>
            <a:off x="5510546" y="6185874"/>
            <a:ext cx="4734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Secret phrase ___________________?</a:t>
            </a:r>
            <a:endParaRPr lang="ru-RU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262D6870-8BD7-4D65-BEFF-255393BFB3AF}"/>
              </a:ext>
            </a:extLst>
          </p:cNvPr>
          <p:cNvGrpSpPr/>
          <p:nvPr/>
        </p:nvGrpSpPr>
        <p:grpSpPr>
          <a:xfrm>
            <a:off x="2250995" y="510279"/>
            <a:ext cx="1344411" cy="2550541"/>
            <a:chOff x="411893" y="1123240"/>
            <a:chExt cx="1344411" cy="2550541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16010AC-01B6-436A-BFB3-2D7AE260B0F9}"/>
                </a:ext>
              </a:extLst>
            </p:cNvPr>
            <p:cNvSpPr txBox="1"/>
            <p:nvPr/>
          </p:nvSpPr>
          <p:spPr>
            <a:xfrm>
              <a:off x="411893" y="1123240"/>
              <a:ext cx="9957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Across</a:t>
              </a:r>
              <a:endParaRPr lang="ru-RU" sz="2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ACBA5B7-DB14-48F3-BEA7-C4CF64EE7D48}"/>
                </a:ext>
              </a:extLst>
            </p:cNvPr>
            <p:cNvSpPr txBox="1"/>
            <p:nvPr/>
          </p:nvSpPr>
          <p:spPr>
            <a:xfrm>
              <a:off x="411893" y="1528942"/>
              <a:ext cx="11721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2. wknd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EB4FA4D-C0AF-4B1A-91AD-4DDDBF0869FC}"/>
                </a:ext>
              </a:extLst>
            </p:cNvPr>
            <p:cNvSpPr txBox="1"/>
            <p:nvPr/>
          </p:nvSpPr>
          <p:spPr>
            <a:xfrm>
              <a:off x="411893" y="1785299"/>
              <a:ext cx="906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3. bro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31442B3-A2B0-478B-877E-C64877516D3C}"/>
                </a:ext>
              </a:extLst>
            </p:cNvPr>
            <p:cNvSpPr txBox="1"/>
            <p:nvPr/>
          </p:nvSpPr>
          <p:spPr>
            <a:xfrm>
              <a:off x="426690" y="2031014"/>
              <a:ext cx="80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4. ad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DDAB838-73DE-4FC2-8FC8-7636332F8D29}"/>
                </a:ext>
              </a:extLst>
            </p:cNvPr>
            <p:cNvSpPr txBox="1"/>
            <p:nvPr/>
          </p:nvSpPr>
          <p:spPr>
            <a:xfrm>
              <a:off x="442306" y="2266264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6. doc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7D36F7D-D251-4AAE-92FA-0EAA754152C3}"/>
                </a:ext>
              </a:extLst>
            </p:cNvPr>
            <p:cNvSpPr txBox="1"/>
            <p:nvPr/>
          </p:nvSpPr>
          <p:spPr>
            <a:xfrm>
              <a:off x="453534" y="2511979"/>
              <a:ext cx="906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7. gr8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E95633A-BF6A-446A-8B13-CCF72067F055}"/>
                </a:ext>
              </a:extLst>
            </p:cNvPr>
            <p:cNvSpPr txBox="1"/>
            <p:nvPr/>
          </p:nvSpPr>
          <p:spPr>
            <a:xfrm>
              <a:off x="453534" y="2757694"/>
              <a:ext cx="119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8. </a:t>
              </a:r>
              <a:r>
                <a:rPr lang="en-US" b="0" i="0" dirty="0" err="1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smmr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F8F2034-B167-48C9-B774-E3442B27C9A9}"/>
                </a:ext>
              </a:extLst>
            </p:cNvPr>
            <p:cNvSpPr txBox="1"/>
            <p:nvPr/>
          </p:nvSpPr>
          <p:spPr>
            <a:xfrm>
              <a:off x="423439" y="3019643"/>
              <a:ext cx="13328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12. exam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E4AC402-C761-4556-9B4D-3F3065A8847D}"/>
                </a:ext>
              </a:extLst>
            </p:cNvPr>
            <p:cNvSpPr txBox="1"/>
            <p:nvPr/>
          </p:nvSpPr>
          <p:spPr>
            <a:xfrm>
              <a:off x="463320" y="3304449"/>
              <a:ext cx="10054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13. sis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1BB1C953-6868-4C9A-A8CE-09C518E4D80C}"/>
              </a:ext>
            </a:extLst>
          </p:cNvPr>
          <p:cNvGrpSpPr/>
          <p:nvPr/>
        </p:nvGrpSpPr>
        <p:grpSpPr>
          <a:xfrm>
            <a:off x="2281865" y="3170851"/>
            <a:ext cx="1424403" cy="2040955"/>
            <a:chOff x="422381" y="3712984"/>
            <a:chExt cx="1424403" cy="204095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19717F5-B899-49AA-AEC7-EE879C39598E}"/>
                </a:ext>
              </a:extLst>
            </p:cNvPr>
            <p:cNvSpPr txBox="1"/>
            <p:nvPr/>
          </p:nvSpPr>
          <p:spPr>
            <a:xfrm>
              <a:off x="422381" y="3712984"/>
              <a:ext cx="9303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u="sng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Down</a:t>
              </a:r>
              <a:endParaRPr lang="ru-RU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9D308E7-E618-4080-865D-7F2AA4CAE92C}"/>
                </a:ext>
              </a:extLst>
            </p:cNvPr>
            <p:cNvSpPr txBox="1"/>
            <p:nvPr/>
          </p:nvSpPr>
          <p:spPr>
            <a:xfrm>
              <a:off x="570047" y="4215339"/>
              <a:ext cx="82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1. B4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0551F1E-D38B-49DA-9F83-7B265142EEED}"/>
                </a:ext>
              </a:extLst>
            </p:cNvPr>
            <p:cNvSpPr txBox="1"/>
            <p:nvPr/>
          </p:nvSpPr>
          <p:spPr>
            <a:xfrm>
              <a:off x="615015" y="4516947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5. 2U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26201A5-88CC-422E-9F1D-5BC4136CE1AA}"/>
                </a:ext>
              </a:extLst>
            </p:cNvPr>
            <p:cNvSpPr txBox="1"/>
            <p:nvPr/>
          </p:nvSpPr>
          <p:spPr>
            <a:xfrm>
              <a:off x="631548" y="4797075"/>
              <a:ext cx="864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9. pls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F59D05E-3161-44A1-B530-051C295293E9}"/>
                </a:ext>
              </a:extLst>
            </p:cNvPr>
            <p:cNvSpPr txBox="1"/>
            <p:nvPr/>
          </p:nvSpPr>
          <p:spPr>
            <a:xfrm>
              <a:off x="569211" y="5098683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10.THX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A4E0F02-830E-47F3-923B-1B729455C49E}"/>
                </a:ext>
              </a:extLst>
            </p:cNvPr>
            <p:cNvSpPr txBox="1"/>
            <p:nvPr/>
          </p:nvSpPr>
          <p:spPr>
            <a:xfrm>
              <a:off x="597724" y="5384607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11. 2day</a:t>
              </a:r>
              <a:endParaRPr lang="ru-RU" dirty="0">
                <a:latin typeface="Arial Black" panose="020B0A04020102020204" pitchFamily="34" charset="0"/>
              </a:endParaRPr>
            </a:p>
          </p:txBody>
        </p:sp>
      </p:grpSp>
      <p:graphicFrame>
        <p:nvGraphicFramePr>
          <p:cNvPr id="54" name="Таблица 53">
            <a:extLst>
              <a:ext uri="{FF2B5EF4-FFF2-40B4-BE49-F238E27FC236}">
                <a16:creationId xmlns:a16="http://schemas.microsoft.com/office/drawing/2014/main" id="{665E76EF-2AB7-480B-A620-0D2F2CE94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737011"/>
              </p:ext>
            </p:extLst>
          </p:nvPr>
        </p:nvGraphicFramePr>
        <p:xfrm>
          <a:off x="10257476" y="4191329"/>
          <a:ext cx="54186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7">
                  <a:extLst>
                    <a:ext uri="{9D8B030D-6E8A-4147-A177-3AD203B41FA5}">
                      <a16:colId xmlns:a16="http://schemas.microsoft.com/office/drawing/2014/main" val="19341360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04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800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498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06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4313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50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149</Words>
  <Application>Microsoft Office PowerPoint</Application>
  <PresentationFormat>Широкоэкранный</PresentationFormat>
  <Paragraphs>121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Arial Black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Nick</dc:creator>
  <cp:lastModifiedBy>Nick</cp:lastModifiedBy>
  <cp:revision>14</cp:revision>
  <dcterms:created xsi:type="dcterms:W3CDTF">2024-09-24T06:11:58Z</dcterms:created>
  <dcterms:modified xsi:type="dcterms:W3CDTF">2024-09-24T08:44:33Z</dcterms:modified>
</cp:coreProperties>
</file>