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4" r:id="rId6"/>
    <p:sldId id="260" r:id="rId7"/>
    <p:sldId id="261" r:id="rId8"/>
    <p:sldId id="262" r:id="rId9"/>
    <p:sldId id="263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49" autoAdjust="0"/>
    <p:restoredTop sz="94660"/>
  </p:normalViewPr>
  <p:slideViewPr>
    <p:cSldViewPr snapToGrid="0">
      <p:cViewPr varScale="1">
        <p:scale>
          <a:sx n="74" d="100"/>
          <a:sy n="74" d="100"/>
        </p:scale>
        <p:origin x="4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65D40-9189-4DCD-B5C6-42088DCAEB19}" type="datetimeFigureOut">
              <a:rPr lang="ru-RU" smtClean="0"/>
              <a:t>31.10.2024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931A4-7221-44D8-AA70-25D6ECA899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7566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65D40-9189-4DCD-B5C6-42088DCAEB19}" type="datetimeFigureOut">
              <a:rPr lang="ru-RU" smtClean="0"/>
              <a:t>31.10.2024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931A4-7221-44D8-AA70-25D6ECA899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71880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65D40-9189-4DCD-B5C6-42088DCAEB19}" type="datetimeFigureOut">
              <a:rPr lang="ru-RU" smtClean="0"/>
              <a:t>31.10.2024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931A4-7221-44D8-AA70-25D6ECA899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6094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65D40-9189-4DCD-B5C6-42088DCAEB19}" type="datetimeFigureOut">
              <a:rPr lang="ru-RU" smtClean="0"/>
              <a:t>31.10.2024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931A4-7221-44D8-AA70-25D6ECA899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41877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65D40-9189-4DCD-B5C6-42088DCAEB19}" type="datetimeFigureOut">
              <a:rPr lang="ru-RU" smtClean="0"/>
              <a:t>31.10.2024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931A4-7221-44D8-AA70-25D6ECA899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55247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65D40-9189-4DCD-B5C6-42088DCAEB19}" type="datetimeFigureOut">
              <a:rPr lang="ru-RU" smtClean="0"/>
              <a:t>31.10.2024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931A4-7221-44D8-AA70-25D6ECA899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15187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65D40-9189-4DCD-B5C6-42088DCAEB19}" type="datetimeFigureOut">
              <a:rPr lang="ru-RU" smtClean="0"/>
              <a:t>31.10.2024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931A4-7221-44D8-AA70-25D6ECA899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47513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65D40-9189-4DCD-B5C6-42088DCAEB19}" type="datetimeFigureOut">
              <a:rPr lang="ru-RU" smtClean="0"/>
              <a:t>31.10.2024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931A4-7221-44D8-AA70-25D6ECA899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13617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65D40-9189-4DCD-B5C6-42088DCAEB19}" type="datetimeFigureOut">
              <a:rPr lang="ru-RU" smtClean="0"/>
              <a:t>31.10.2024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931A4-7221-44D8-AA70-25D6ECA899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43697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65D40-9189-4DCD-B5C6-42088DCAEB19}" type="datetimeFigureOut">
              <a:rPr lang="ru-RU" smtClean="0"/>
              <a:t>31.10.2024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931A4-7221-44D8-AA70-25D6ECA899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77904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65D40-9189-4DCD-B5C6-42088DCAEB19}" type="datetimeFigureOut">
              <a:rPr lang="ru-RU" smtClean="0"/>
              <a:t>31.10.2024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931A4-7221-44D8-AA70-25D6ECA899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38637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665D40-9189-4DCD-B5C6-42088DCAEB19}" type="datetimeFigureOut">
              <a:rPr lang="ru-RU" smtClean="0"/>
              <a:t>31.10.2024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9931A4-7221-44D8-AA70-25D6ECA899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627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060620" y="1957589"/>
            <a:ext cx="6478073" cy="207349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12192001" cy="685799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7814" y="1598388"/>
            <a:ext cx="6925381" cy="3347100"/>
          </a:xfrm>
          <a:prstGeom prst="rect">
            <a:avLst/>
          </a:prstGeom>
        </p:spPr>
      </p:pic>
      <p:pic>
        <p:nvPicPr>
          <p:cNvPr id="2" name="последний звоно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084" y="60992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966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0639" y="-64311"/>
            <a:ext cx="12333277" cy="698662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97700"/>
            <a:ext cx="11848564" cy="1811404"/>
          </a:xfrm>
        </p:spPr>
        <p:txBody>
          <a:bodyPr>
            <a:noAutofit/>
          </a:bodyPr>
          <a:lstStyle/>
          <a:p>
            <a:pPr algn="ctr"/>
            <a:r>
              <a:rPr lang="ru-RU" b="1" dirty="0" smtClean="0"/>
              <a:t>Цель </a:t>
            </a:r>
            <a:r>
              <a:rPr lang="ru-RU" b="1" dirty="0"/>
              <a:t/>
            </a:r>
            <a:br>
              <a:rPr lang="ru-RU" b="1" dirty="0"/>
            </a:br>
            <a:r>
              <a:rPr lang="ru-RU" b="1" dirty="0" smtClean="0"/>
              <a:t>Создание атмосферы </a:t>
            </a:r>
            <a:r>
              <a:rPr lang="ru-RU" b="1" dirty="0" smtClean="0"/>
              <a:t>прощания </a:t>
            </a:r>
            <a:r>
              <a:rPr lang="ru-RU" b="1" dirty="0" smtClean="0"/>
              <a:t>со школьной жизнью и началом </a:t>
            </a:r>
            <a:r>
              <a:rPr lang="ru-RU" b="1" dirty="0" smtClean="0"/>
              <a:t>нового жизненного </a:t>
            </a:r>
            <a:r>
              <a:rPr lang="ru-RU" b="1" dirty="0" smtClean="0"/>
              <a:t>этапа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0304" y="2211991"/>
            <a:ext cx="11848564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latin typeface="+mj-lt"/>
              </a:rPr>
              <a:t> </a:t>
            </a:r>
            <a:r>
              <a:rPr lang="ru-RU" sz="3200" b="1" dirty="0" smtClean="0">
                <a:latin typeface="+mj-lt"/>
              </a:rPr>
              <a:t>Задачи:</a:t>
            </a:r>
          </a:p>
          <a:p>
            <a:r>
              <a:rPr lang="ru-RU" sz="3200" dirty="0" smtClean="0">
                <a:latin typeface="+mj-lt"/>
              </a:rPr>
              <a:t>Организовать обсуждение ярких моментов школьной жизни.</a:t>
            </a:r>
          </a:p>
          <a:p>
            <a:r>
              <a:rPr lang="ru-RU" sz="3200" dirty="0" smtClean="0">
                <a:latin typeface="+mj-lt"/>
              </a:rPr>
              <a:t>Предоставить возможность каждому ученику выразить свои мысли и чувства.</a:t>
            </a:r>
          </a:p>
          <a:p>
            <a:r>
              <a:rPr lang="ru-RU" sz="3200" dirty="0" smtClean="0">
                <a:latin typeface="+mj-lt"/>
              </a:rPr>
              <a:t>Укрепить чувство общности и поддержки в классе.</a:t>
            </a:r>
          </a:p>
          <a:p>
            <a:r>
              <a:rPr lang="ru-RU" sz="3200" dirty="0" smtClean="0">
                <a:latin typeface="+mj-lt"/>
              </a:rPr>
              <a:t>Зарядить позитивом и уверенностью на будущее.</a:t>
            </a:r>
          </a:p>
          <a:p>
            <a:r>
              <a:rPr lang="ru-RU" sz="3200" dirty="0" smtClean="0">
                <a:latin typeface="+mj-lt"/>
              </a:rPr>
              <a:t>Украсить мероприятие элементами творчества и </a:t>
            </a:r>
            <a:r>
              <a:rPr lang="ru-RU" sz="3200" dirty="0" err="1" smtClean="0">
                <a:latin typeface="+mj-lt"/>
              </a:rPr>
              <a:t>интерактива</a:t>
            </a:r>
            <a:endParaRPr lang="ru-RU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55961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70158" cy="695942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1819" y="120427"/>
            <a:ext cx="11732653" cy="806851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/>
              <a:t>План мероприятия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1818" y="927277"/>
            <a:ext cx="11732653" cy="5525037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b="1" dirty="0" smtClean="0">
                <a:latin typeface="Gabriola" panose="04040605051002020D02" pitchFamily="82" charset="0"/>
              </a:rPr>
              <a:t>1. </a:t>
            </a:r>
            <a:r>
              <a:rPr lang="ru-RU" b="1" dirty="0" smtClean="0">
                <a:latin typeface="+mj-lt"/>
              </a:rPr>
              <a:t>Вступление</a:t>
            </a:r>
            <a:r>
              <a:rPr lang="ru-RU" dirty="0" smtClean="0">
                <a:latin typeface="+mj-lt"/>
              </a:rPr>
              <a:t> (звучит фоновая музыка)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3200" dirty="0" smtClean="0">
                <a:latin typeface="+mj-lt"/>
              </a:rPr>
              <a:t>Учитель приветствует учеников и объявляет о начале последнего урока.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3200" dirty="0" smtClean="0">
                <a:latin typeface="+mj-lt"/>
              </a:rPr>
              <a:t>Краткая вводная речь о значимости данного события и переходе к следующему этапу жизни.</a:t>
            </a:r>
          </a:p>
          <a:p>
            <a:pPr marL="0" indent="0">
              <a:buNone/>
            </a:pPr>
            <a:r>
              <a:rPr lang="ru-RU" sz="3200" b="1" dirty="0">
                <a:latin typeface="+mj-lt"/>
              </a:rPr>
              <a:t>Сегодня мы собрались на нашем последнем классном часе перед тем, как вы отправитесь в большой мир, полный новых возможностей и вызовов. Эти годы были наполнены радостями и трудностями, успехами и неудачами, но самое главное – они были временем вашего становления как личностей. Каждый из вас прошел через годы учебы, преодолел трудности и добился успехов. </a:t>
            </a:r>
            <a:r>
              <a:rPr lang="ru-RU" sz="3200" b="1" dirty="0" smtClean="0">
                <a:latin typeface="+mj-lt"/>
              </a:rPr>
              <a:t>Давайте </a:t>
            </a:r>
            <a:r>
              <a:rPr lang="ru-RU" sz="3200" b="1" dirty="0">
                <a:latin typeface="+mj-lt"/>
              </a:rPr>
              <a:t>вспомним, каким был ваш путь до этого </a:t>
            </a:r>
            <a:r>
              <a:rPr lang="ru-RU" sz="3200" b="1" dirty="0" smtClean="0">
                <a:latin typeface="+mj-lt"/>
              </a:rPr>
              <a:t>момента.</a:t>
            </a:r>
          </a:p>
          <a:p>
            <a:pPr marL="0" indent="0">
              <a:buNone/>
            </a:pPr>
            <a:r>
              <a:rPr lang="ru-RU" sz="3200" dirty="0" smtClean="0">
                <a:latin typeface="+mj-lt"/>
              </a:rPr>
              <a:t>2. </a:t>
            </a:r>
            <a:r>
              <a:rPr lang="ru-RU" sz="3200" b="1" dirty="0" smtClean="0">
                <a:latin typeface="+mj-lt"/>
              </a:rPr>
              <a:t>Видео-воспоминания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3200" dirty="0" smtClean="0">
                <a:latin typeface="+mj-lt"/>
              </a:rPr>
              <a:t>Показывается видеоролик с фотографиями и видеозаписями из школьной жизни.</a:t>
            </a:r>
          </a:p>
          <a:p>
            <a:pPr marL="0" indent="0">
              <a:buNone/>
            </a:pPr>
            <a:r>
              <a:rPr lang="ru-RU" sz="3200" dirty="0" smtClean="0">
                <a:latin typeface="+mj-lt"/>
              </a:rPr>
              <a:t> 3. </a:t>
            </a:r>
            <a:r>
              <a:rPr lang="ru-RU" sz="3200" b="1" dirty="0" err="1" smtClean="0">
                <a:latin typeface="+mj-lt"/>
              </a:rPr>
              <a:t>Квест</a:t>
            </a:r>
            <a:r>
              <a:rPr lang="ru-RU" sz="3200" b="1" dirty="0" smtClean="0">
                <a:latin typeface="+mj-lt"/>
              </a:rPr>
              <a:t> «По следам школьных лет»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3200" dirty="0" smtClean="0">
                <a:latin typeface="+mj-lt"/>
              </a:rPr>
              <a:t>задания, связанные с историей школы, учителями и школьными традициями. </a:t>
            </a:r>
            <a:endParaRPr lang="ru-RU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22727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9148" y="-16523"/>
            <a:ext cx="12331148" cy="6987165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8782" y="254402"/>
            <a:ext cx="10717137" cy="4351338"/>
          </a:xfrm>
        </p:spPr>
        <p:txBody>
          <a:bodyPr/>
          <a:lstStyle/>
          <a:p>
            <a:pPr marL="0" indent="0">
              <a:buNone/>
            </a:pPr>
            <a:r>
              <a:rPr lang="ru-RU" b="1" dirty="0" smtClean="0">
                <a:latin typeface="Gabriola" panose="04040605051002020D02" pitchFamily="82" charset="0"/>
              </a:rPr>
              <a:t>Творческий конкурс "Будущее глазами ИИ" </a:t>
            </a:r>
          </a:p>
          <a:p>
            <a:pPr marL="0" indent="0">
              <a:buNone/>
            </a:pPr>
            <a:r>
              <a:rPr lang="ru-RU" dirty="0" smtClean="0">
                <a:latin typeface="Gabriola" panose="04040605051002020D02" pitchFamily="82" charset="0"/>
              </a:rPr>
              <a:t>Описание: Каждая группа получает доступ к онлайн-сервису, использующему ИИ для генерации изображений. Задача – создать картину будущего, основываясь на своих представлениях о том, каким оно может быть.</a:t>
            </a:r>
            <a:endParaRPr lang="en-US" dirty="0" smtClean="0">
              <a:latin typeface="Gabriola" panose="04040605051002020D02" pitchFamily="82" charset="0"/>
            </a:endParaRPr>
          </a:p>
          <a:p>
            <a:pPr marL="0" indent="0">
              <a:buNone/>
            </a:pPr>
            <a:endParaRPr lang="en-US" dirty="0" smtClean="0">
              <a:latin typeface="Gabriola" panose="04040605051002020D02" pitchFamily="82" charset="0"/>
            </a:endParaRPr>
          </a:p>
          <a:p>
            <a:pPr marL="0" indent="0">
              <a:buNone/>
            </a:pPr>
            <a:endParaRPr lang="ru-RU" dirty="0">
              <a:latin typeface="Gabriola" panose="04040605051002020D02" pitchFamily="82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98782" y="1921565"/>
            <a:ext cx="28670459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Gabriola" panose="04040605051002020D02" pitchFamily="82" charset="0"/>
              </a:rPr>
              <a:t>Привет из прошлого (видео пожелания от учителей и одноклассников, которые ушли из школы</a:t>
            </a:r>
            <a:r>
              <a:rPr lang="ru-RU" sz="2800" b="1" dirty="0" smtClean="0">
                <a:latin typeface="Gabriola" panose="04040605051002020D02" pitchFamily="82" charset="0"/>
              </a:rPr>
              <a:t>)</a:t>
            </a:r>
            <a:endParaRPr lang="ru-RU" sz="3200" b="1" dirty="0" smtClean="0">
              <a:latin typeface="Gabriola" panose="04040605051002020D02" pitchFamily="82" charset="0"/>
            </a:endParaRPr>
          </a:p>
          <a:p>
            <a:r>
              <a:rPr lang="ru-RU" sz="3200" b="1" dirty="0" smtClean="0">
                <a:latin typeface="Gabriola" panose="04040605051002020D02" pitchFamily="82" charset="0"/>
              </a:rPr>
              <a:t>Заключительная </a:t>
            </a:r>
            <a:r>
              <a:rPr lang="ru-RU" sz="3200" b="1" dirty="0" smtClean="0">
                <a:latin typeface="Gabriola" panose="04040605051002020D02" pitchFamily="82" charset="0"/>
              </a:rPr>
              <a:t>часть и рефлексия </a:t>
            </a:r>
            <a:r>
              <a:rPr lang="en-US" sz="3200" b="1" dirty="0" smtClean="0">
                <a:latin typeface="Gabriola" panose="04040605051002020D02" pitchFamily="82" charset="0"/>
              </a:rPr>
              <a:t>(</a:t>
            </a:r>
            <a:r>
              <a:rPr lang="ru-RU" sz="3200" b="1" dirty="0" smtClean="0">
                <a:latin typeface="Gabriola" panose="04040605051002020D02" pitchFamily="82" charset="0"/>
              </a:rPr>
              <a:t>открытка однокласснику)</a:t>
            </a:r>
            <a:endParaRPr lang="en-US" sz="3200" b="1" dirty="0" smtClean="0">
              <a:latin typeface="Gabriola" panose="04040605051002020D02" pitchFamily="82" charset="0"/>
            </a:endParaRPr>
          </a:p>
          <a:p>
            <a:r>
              <a:rPr lang="ru-RU" sz="2800" dirty="0">
                <a:latin typeface="Gabriola" panose="04040605051002020D02" pitchFamily="82" charset="0"/>
              </a:rPr>
              <a:t>Я хочу пожелать вам успехов в ваших начинаниях, счастья в личной жизни и крепкого здоровья. </a:t>
            </a:r>
            <a:endParaRPr lang="en-US" sz="2800" dirty="0" smtClean="0">
              <a:latin typeface="Gabriola" panose="04040605051002020D02" pitchFamily="82" charset="0"/>
            </a:endParaRPr>
          </a:p>
          <a:p>
            <a:r>
              <a:rPr lang="ru-RU" sz="2800" dirty="0" smtClean="0">
                <a:latin typeface="Gabriola" panose="04040605051002020D02" pitchFamily="82" charset="0"/>
              </a:rPr>
              <a:t>Пусть </a:t>
            </a:r>
            <a:r>
              <a:rPr lang="ru-RU" sz="2800" dirty="0">
                <a:latin typeface="Gabriola" panose="04040605051002020D02" pitchFamily="82" charset="0"/>
              </a:rPr>
              <a:t>ваши мечты сбудутся, а цели будут достигнуты. </a:t>
            </a:r>
            <a:endParaRPr lang="en-US" sz="2800" dirty="0" smtClean="0">
              <a:latin typeface="Gabriola" panose="04040605051002020D02" pitchFamily="82" charset="0"/>
            </a:endParaRPr>
          </a:p>
          <a:p>
            <a:r>
              <a:rPr lang="ru-RU" sz="2800" dirty="0" smtClean="0">
                <a:latin typeface="Gabriola" panose="04040605051002020D02" pitchFamily="82" charset="0"/>
              </a:rPr>
              <a:t>Помните</a:t>
            </a:r>
            <a:r>
              <a:rPr lang="ru-RU" sz="2800" dirty="0">
                <a:latin typeface="Gabriola" panose="04040605051002020D02" pitchFamily="82" charset="0"/>
              </a:rPr>
              <a:t>, что вы всегда можете вернуться сюда, в нашу школу, и найти поддержку и понимание.</a:t>
            </a:r>
          </a:p>
          <a:p>
            <a:r>
              <a:rPr lang="ru-RU" sz="2800" dirty="0">
                <a:latin typeface="Gabriola" panose="04040605051002020D02" pitchFamily="82" charset="0"/>
              </a:rPr>
              <a:t>Спасибо вам за эти прекрасные годы вместе! Желаю вам удачи и веры в лучшее будущее!</a:t>
            </a:r>
          </a:p>
          <a:p>
            <a:endParaRPr lang="ru-RU" sz="3200" b="1" dirty="0">
              <a:latin typeface="Gabriola" panose="040406050510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9308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0054" y="244699"/>
            <a:ext cx="3564266" cy="641059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15910" y="556897"/>
            <a:ext cx="8100812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/>
              <a:t>Заключительная часть и рефлексия (открытка однокласснику)</a:t>
            </a:r>
          </a:p>
          <a:p>
            <a:r>
              <a:rPr lang="ru-RU" sz="3200" dirty="0"/>
              <a:t>Я хочу пожелать вам успехов в ваших начинаниях, счастья в личной жизни и крепкого здоровья. </a:t>
            </a:r>
          </a:p>
          <a:p>
            <a:r>
              <a:rPr lang="ru-RU" sz="3200" dirty="0"/>
              <a:t>Пусть ваши мечты сбудутся, а цели будут достигнуты. </a:t>
            </a:r>
          </a:p>
          <a:p>
            <a:r>
              <a:rPr lang="ru-RU" sz="3200" dirty="0"/>
              <a:t>Помните, что вы всегда можете вернуться сюда, в нашу школу, и найти поддержку и понимание.</a:t>
            </a:r>
          </a:p>
          <a:p>
            <a:r>
              <a:rPr lang="ru-RU" sz="3200" dirty="0"/>
              <a:t>Спасибо вам за эти прекрасные годы вместе! Желаю вам удачи и веры в лучшее будущее!</a:t>
            </a:r>
          </a:p>
        </p:txBody>
      </p:sp>
    </p:spTree>
    <p:extLst>
      <p:ext uri="{BB962C8B-B14F-4D97-AF65-F5344CB8AC3E}">
        <p14:creationId xmlns:p14="http://schemas.microsoft.com/office/powerpoint/2010/main" val="4140811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38146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979573" y="103031"/>
            <a:ext cx="381014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 smtClean="0"/>
              <a:t>Угадай учителя</a:t>
            </a:r>
            <a:endParaRPr lang="ru-RU" sz="44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892" y="1877024"/>
            <a:ext cx="3406314" cy="340631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1756" y="1857559"/>
            <a:ext cx="3425779" cy="342577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1387" y="1802073"/>
            <a:ext cx="3556215" cy="3556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01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21277" cy="687441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159098" y="836289"/>
            <a:ext cx="9015211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Какого цвета стены в </a:t>
            </a:r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школьной столовой?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017430" y="2460084"/>
            <a:ext cx="2537138" cy="63106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/>
              <a:t>Зеленые</a:t>
            </a:r>
            <a:endParaRPr lang="ru-RU" sz="40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0957" y="2444917"/>
            <a:ext cx="2548349" cy="64623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5300" y="3899434"/>
            <a:ext cx="2548349" cy="64623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806" y="3899434"/>
            <a:ext cx="2548349" cy="64623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503422" y="2421673"/>
            <a:ext cx="19434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solidFill>
                  <a:schemeClr val="bg1"/>
                </a:solidFill>
              </a:rPr>
              <a:t>Жёлтые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1159098" y="3742048"/>
            <a:ext cx="20537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solidFill>
                  <a:schemeClr val="bg1"/>
                </a:solidFill>
              </a:rPr>
              <a:t>розовые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837123" y="3837780"/>
            <a:ext cx="14847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solidFill>
                  <a:schemeClr val="bg1"/>
                </a:solidFill>
              </a:rPr>
              <a:t>синие</a:t>
            </a:r>
            <a:endParaRPr lang="ru-RU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73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9305c689973511ef8bbfcaa8aba1144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7526" y="141668"/>
            <a:ext cx="11024315" cy="6201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125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2384" y="0"/>
            <a:ext cx="12294384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7287" y="1034826"/>
            <a:ext cx="10515600" cy="1325563"/>
          </a:xfrm>
        </p:spPr>
        <p:txBody>
          <a:bodyPr/>
          <a:lstStyle/>
          <a:p>
            <a:r>
              <a:rPr lang="ru-RU" b="1" dirty="0" smtClean="0">
                <a:latin typeface="Gabriola" panose="04040605051002020D02" pitchFamily="82" charset="0"/>
              </a:rPr>
              <a:t>Платформы ИИ использованные в презентации</a:t>
            </a:r>
            <a:endParaRPr lang="ru-RU" b="1" dirty="0">
              <a:latin typeface="Gabriola" panose="04040605051002020D02" pitchFamily="82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7287" y="2506662"/>
            <a:ext cx="10515600" cy="4351338"/>
          </a:xfrm>
        </p:spPr>
        <p:txBody>
          <a:bodyPr/>
          <a:lstStyle/>
          <a:p>
            <a:r>
              <a:rPr lang="ru-RU" dirty="0" smtClean="0"/>
              <a:t> </a:t>
            </a:r>
            <a:r>
              <a:rPr lang="ru-RU" sz="4400" dirty="0" smtClean="0">
                <a:latin typeface="Gabriola" panose="04040605051002020D02" pitchFamily="82" charset="0"/>
              </a:rPr>
              <a:t>Сценарий</a:t>
            </a:r>
            <a:r>
              <a:rPr lang="en-US" sz="4400" dirty="0" smtClean="0">
                <a:latin typeface="Gabriola" panose="04040605051002020D02" pitchFamily="82" charset="0"/>
              </a:rPr>
              <a:t>, </a:t>
            </a:r>
            <a:r>
              <a:rPr lang="ru-RU" sz="4400" dirty="0" smtClean="0">
                <a:latin typeface="Gabriola" panose="04040605051002020D02" pitchFamily="82" charset="0"/>
              </a:rPr>
              <a:t>план (</a:t>
            </a:r>
            <a:r>
              <a:rPr lang="ru-RU" sz="4400" dirty="0" err="1" smtClean="0">
                <a:latin typeface="Gabriola" panose="04040605051002020D02" pitchFamily="82" charset="0"/>
              </a:rPr>
              <a:t>Гигачат</a:t>
            </a:r>
            <a:r>
              <a:rPr lang="ru-RU" sz="4400" dirty="0" smtClean="0">
                <a:latin typeface="Gabriola" panose="04040605051002020D02" pitchFamily="82" charset="0"/>
              </a:rPr>
              <a:t>)</a:t>
            </a:r>
          </a:p>
          <a:p>
            <a:r>
              <a:rPr lang="ru-RU" sz="4400" dirty="0" smtClean="0">
                <a:latin typeface="Gabriola" panose="04040605051002020D02" pitchFamily="82" charset="0"/>
              </a:rPr>
              <a:t>Картинки  и видео (</a:t>
            </a:r>
            <a:r>
              <a:rPr lang="ru-RU" sz="4400" dirty="0" err="1" smtClean="0">
                <a:latin typeface="Gabriola" panose="04040605051002020D02" pitchFamily="82" charset="0"/>
              </a:rPr>
              <a:t>шедеврум</a:t>
            </a:r>
            <a:endParaRPr lang="ru-RU" sz="4400" dirty="0" smtClean="0">
              <a:latin typeface="Gabriola" panose="04040605051002020D02" pitchFamily="82" charset="0"/>
            </a:endParaRPr>
          </a:p>
          <a:p>
            <a:r>
              <a:rPr lang="ru-RU" sz="4400" dirty="0" smtClean="0">
                <a:latin typeface="Gabriola" panose="04040605051002020D02" pitchFamily="82" charset="0"/>
              </a:rPr>
              <a:t>Музыка (</a:t>
            </a:r>
            <a:r>
              <a:rPr lang="ru-RU" sz="4400" dirty="0" err="1" smtClean="0">
                <a:latin typeface="Gabriola" panose="04040605051002020D02" pitchFamily="82" charset="0"/>
              </a:rPr>
              <a:t>Маестро</a:t>
            </a:r>
            <a:r>
              <a:rPr lang="ru-RU" sz="4400" dirty="0" smtClean="0">
                <a:latin typeface="Gabriola" panose="04040605051002020D02" pitchFamily="82" charset="0"/>
              </a:rPr>
              <a:t>)</a:t>
            </a:r>
          </a:p>
          <a:p>
            <a:r>
              <a:rPr lang="ru-RU" sz="4400" dirty="0" smtClean="0">
                <a:latin typeface="Gabriola" panose="04040605051002020D02" pitchFamily="82" charset="0"/>
              </a:rPr>
              <a:t>Фон для презентации (поисковик</a:t>
            </a:r>
            <a:r>
              <a:rPr lang="en-US" sz="4400" dirty="0" smtClean="0">
                <a:latin typeface="Gabriola" panose="04040605051002020D02" pitchFamily="82" charset="0"/>
              </a:rPr>
              <a:t> </a:t>
            </a:r>
            <a:r>
              <a:rPr lang="en-US" sz="4400" dirty="0" err="1" smtClean="0">
                <a:latin typeface="Gabriola" panose="04040605051002020D02" pitchFamily="82" charset="0"/>
              </a:rPr>
              <a:t>yandex</a:t>
            </a:r>
            <a:r>
              <a:rPr lang="en-US" sz="4400" dirty="0" smtClean="0">
                <a:latin typeface="Gabriola" panose="04040605051002020D02" pitchFamily="82" charset="0"/>
              </a:rPr>
              <a:t>)</a:t>
            </a:r>
            <a:endParaRPr lang="ru-RU" sz="4400" dirty="0">
              <a:latin typeface="Gabriola" panose="040406050510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5922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</TotalTime>
  <Words>423</Words>
  <Application>Microsoft Office PowerPoint</Application>
  <PresentationFormat>Широкоэкранный</PresentationFormat>
  <Paragraphs>40</Paragraphs>
  <Slides>9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5" baseType="lpstr">
      <vt:lpstr>Arial</vt:lpstr>
      <vt:lpstr>Calibri</vt:lpstr>
      <vt:lpstr>Calibri Light</vt:lpstr>
      <vt:lpstr>Gabriola</vt:lpstr>
      <vt:lpstr>Wingdings</vt:lpstr>
      <vt:lpstr>Тема Office</vt:lpstr>
      <vt:lpstr>Презентация PowerPoint</vt:lpstr>
      <vt:lpstr>Цель  Создание атмосферы прощания со школьной жизнью и началом нового жизненного этапа</vt:lpstr>
      <vt:lpstr>План мероприятия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Платформы ИИ использованные в презентации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ToshIba</dc:creator>
  <cp:lastModifiedBy>ToshIba</cp:lastModifiedBy>
  <cp:revision>17</cp:revision>
  <dcterms:created xsi:type="dcterms:W3CDTF">2024-10-30T16:08:36Z</dcterms:created>
  <dcterms:modified xsi:type="dcterms:W3CDTF">2024-10-31T03:41:29Z</dcterms:modified>
</cp:coreProperties>
</file>